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66" r:id="rId5"/>
    <p:sldId id="259" r:id="rId6"/>
    <p:sldId id="260" r:id="rId7"/>
    <p:sldId id="261" r:id="rId8"/>
    <p:sldId id="262" r:id="rId9"/>
    <p:sldId id="270" r:id="rId10"/>
    <p:sldId id="269" r:id="rId11"/>
    <p:sldId id="263" r:id="rId12"/>
    <p:sldId id="267" r:id="rId13"/>
    <p:sldId id="264" r:id="rId14"/>
    <p:sldId id="265" r:id="rId15"/>
    <p:sldId id="271" r:id="rId16"/>
    <p:sldId id="272" r:id="rId17"/>
  </p:sldIdLst>
  <p:sldSz cx="12192000" cy="6858000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11"/>
  </p:normalViewPr>
  <p:slideViewPr>
    <p:cSldViewPr snapToGrid="0" snapToObjects="1">
      <p:cViewPr varScale="1">
        <p:scale>
          <a:sx n="95" d="100"/>
          <a:sy n="95" d="100"/>
        </p:scale>
        <p:origin x="200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heme" Target="theme/theme1.xml"/><Relationship Id="rId21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presProps" Target="presProps.xml"/><Relationship Id="rId1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jpg>
</file>

<file path=ppt/media/image10.jpg>
</file>

<file path=ppt/media/image11.jpg>
</file>

<file path=ppt/media/image12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2527225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.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6303858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. загол.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431751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008883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0094416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578107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6417668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7702050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59801468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60941006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541629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Образец текста</a:t>
            </a:r>
          </a:p>
          <a:p>
            <a:pPr lvl="1"/>
            <a:r>
              <a:rPr lang="en-US" smtClean="0"/>
              <a:t>Второй уровень</a:t>
            </a:r>
          </a:p>
          <a:p>
            <a:pPr lvl="2"/>
            <a:r>
              <a:rPr lang="en-US" smtClean="0"/>
              <a:t>Третий уровень</a:t>
            </a:r>
          </a:p>
          <a:p>
            <a:pPr lvl="3"/>
            <a:r>
              <a:rPr lang="en-US" smtClean="0"/>
              <a:t>Четвертый уровень</a:t>
            </a:r>
          </a:p>
          <a:p>
            <a:pPr lvl="4"/>
            <a:r>
              <a:rPr lang="en-US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8E0B246-67F2-6D43-8593-C517E8550B08}" type="datetimeFigureOut">
              <a:rPr lang="ru-RU" smtClean="0"/>
              <a:t>29.11.18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110DB3-3393-3F4F-9A09-3E5E7500E288}" type="slidenum">
              <a:rPr lang="ru-RU" smtClean="0"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39585509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4" Type="http://schemas.openxmlformats.org/officeDocument/2006/relationships/image" Target="../media/image11.jpg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9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Relationship Id="rId3" Type="http://schemas.openxmlformats.org/officeDocument/2006/relationships/image" Target="../media/image12.jp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2.jpg"/><Relationship Id="rId3" Type="http://schemas.openxmlformats.org/officeDocument/2006/relationships/image" Target="../media/image3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jp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42056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765766" y="2076773"/>
            <a:ext cx="2695203" cy="3476996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Wie viele neue Treffer für welche Suche?</a:t>
            </a:r>
          </a:p>
          <a:p>
            <a:pPr marL="0" indent="0" algn="ctr">
              <a:buNone/>
            </a:pPr>
            <a:endParaRPr lang="de-DE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Auffälliger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machen</a:t>
            </a:r>
            <a:endParaRPr lang="de-DE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55965" y="0"/>
            <a:ext cx="3857625" cy="6858000"/>
          </a:xfrm>
          <a:prstGeom prst="rect">
            <a:avLst/>
          </a:prstGeom>
        </p:spPr>
      </p:pic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922" y="0"/>
            <a:ext cx="3857625" cy="6858000"/>
          </a:xfrm>
          <a:prstGeom prst="rect">
            <a:avLst/>
          </a:prstGeom>
        </p:spPr>
      </p:pic>
      <p:pic>
        <p:nvPicPr>
          <p:cNvPr id="9" name="Изображение 8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84777" y="1368425"/>
            <a:ext cx="3857625" cy="6858000"/>
          </a:xfrm>
          <a:prstGeom prst="rect">
            <a:avLst/>
          </a:prstGeom>
        </p:spPr>
      </p:pic>
      <p:sp>
        <p:nvSpPr>
          <p:cNvPr id="10" name="Прямоугольник 9"/>
          <p:cNvSpPr/>
          <p:nvPr/>
        </p:nvSpPr>
        <p:spPr>
          <a:xfrm>
            <a:off x="618569" y="1786865"/>
            <a:ext cx="1264019" cy="47224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8088363" y="1368425"/>
            <a:ext cx="490862" cy="2990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2" name="Прямоугольник 11"/>
          <p:cNvSpPr/>
          <p:nvPr/>
        </p:nvSpPr>
        <p:spPr>
          <a:xfrm>
            <a:off x="9787169" y="4546410"/>
            <a:ext cx="490862" cy="29901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818343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Auch</a:t>
            </a:r>
            <a:r>
              <a:rPr lang="en-US" dirty="0" smtClean="0"/>
              <a:t> </a:t>
            </a:r>
            <a:r>
              <a:rPr lang="en-US" dirty="0" err="1" smtClean="0"/>
              <a:t>Sortierung</a:t>
            </a:r>
            <a:r>
              <a:rPr lang="en-US" dirty="0" smtClean="0"/>
              <a:t> </a:t>
            </a:r>
            <a:r>
              <a:rPr lang="en-US" dirty="0" err="1" smtClean="0"/>
              <a:t>speichern</a:t>
            </a:r>
            <a:r>
              <a:rPr lang="en-US" dirty="0" smtClean="0"/>
              <a:t>?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682488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UI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9598699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831790" y="1417867"/>
            <a:ext cx="2519082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Multiselect</a:t>
            </a: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endParaRPr lang="en-US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“Change”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kann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weg</a:t>
            </a:r>
            <a:endParaRPr lang="ru-RU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5" name="Изображение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7659" y="0"/>
            <a:ext cx="3857625" cy="685800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0383" y="0"/>
            <a:ext cx="3857625" cy="6858000"/>
          </a:xfrm>
          <a:prstGeom prst="rect">
            <a:avLst/>
          </a:prstGeom>
        </p:spPr>
      </p:pic>
      <p:sp>
        <p:nvSpPr>
          <p:cNvPr id="8" name="Прямоугольник 7"/>
          <p:cNvSpPr/>
          <p:nvPr/>
        </p:nvSpPr>
        <p:spPr>
          <a:xfrm>
            <a:off x="7840383" y="1208648"/>
            <a:ext cx="362323" cy="207243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9" name="Прямоугольник 8"/>
          <p:cNvSpPr/>
          <p:nvPr/>
        </p:nvSpPr>
        <p:spPr>
          <a:xfrm>
            <a:off x="11171513" y="227013"/>
            <a:ext cx="581213" cy="49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0" name="Прямоугольник 9"/>
          <p:cNvSpPr/>
          <p:nvPr/>
        </p:nvSpPr>
        <p:spPr>
          <a:xfrm>
            <a:off x="3694952" y="1168303"/>
            <a:ext cx="581213" cy="49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1" name="Прямоугольник 10"/>
          <p:cNvSpPr/>
          <p:nvPr/>
        </p:nvSpPr>
        <p:spPr>
          <a:xfrm>
            <a:off x="3291540" y="2405433"/>
            <a:ext cx="984625" cy="49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9750445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Adjust saved search</a:t>
            </a:r>
          </a:p>
          <a:p>
            <a:endParaRPr lang="en-US" dirty="0"/>
          </a:p>
          <a:p>
            <a:r>
              <a:rPr lang="en-US" dirty="0" err="1" smtClean="0"/>
              <a:t>Neue</a:t>
            </a:r>
            <a:r>
              <a:rPr lang="en-US" dirty="0" smtClean="0"/>
              <a:t> </a:t>
            </a:r>
            <a:r>
              <a:rPr lang="en-US" dirty="0" err="1" smtClean="0"/>
              <a:t>Filterkriterien</a:t>
            </a:r>
            <a:r>
              <a:rPr lang="en-US" dirty="0" smtClean="0"/>
              <a:t> </a:t>
            </a:r>
            <a:r>
              <a:rPr lang="en-US" dirty="0" err="1" smtClean="0"/>
              <a:t>hinzufuegen</a:t>
            </a:r>
            <a:r>
              <a:rPr lang="en-US" dirty="0" smtClean="0"/>
              <a:t> und auf </a:t>
            </a:r>
            <a:r>
              <a:rPr lang="en-US" dirty="0" err="1" smtClean="0"/>
              <a:t>Speichern</a:t>
            </a:r>
            <a:r>
              <a:rPr lang="en-US" dirty="0" smtClean="0"/>
              <a:t> </a:t>
            </a:r>
            <a:r>
              <a:rPr lang="en-US" dirty="0" err="1" smtClean="0"/>
              <a:t>klicken</a:t>
            </a:r>
            <a:r>
              <a:rPr lang="en-US" dirty="0" smtClean="0"/>
              <a:t>: </a:t>
            </a:r>
            <a:r>
              <a:rPr lang="en-US" dirty="0" err="1" smtClean="0"/>
              <a:t>Maske</a:t>
            </a:r>
            <a:r>
              <a:rPr lang="en-US" dirty="0" smtClean="0"/>
              <a:t> “Edit search” </a:t>
            </a:r>
            <a:r>
              <a:rPr lang="en-US" dirty="0" err="1" smtClean="0"/>
              <a:t>wird</a:t>
            </a:r>
            <a:r>
              <a:rPr lang="en-US" dirty="0" smtClean="0"/>
              <a:t> </a:t>
            </a:r>
            <a:r>
              <a:rPr lang="en-US" dirty="0" err="1" smtClean="0"/>
              <a:t>geoeffnet</a:t>
            </a:r>
            <a:r>
              <a:rPr lang="en-US" dirty="0" smtClean="0"/>
              <a:t>, der Button </a:t>
            </a:r>
            <a:r>
              <a:rPr lang="en-US" dirty="0" err="1" smtClean="0"/>
              <a:t>heisst</a:t>
            </a:r>
            <a:r>
              <a:rPr lang="en-US" dirty="0" smtClean="0"/>
              <a:t> “Apply”, </a:t>
            </a:r>
            <a:r>
              <a:rPr lang="en-US" dirty="0" err="1" smtClean="0"/>
              <a:t>obwohl</a:t>
            </a:r>
            <a:r>
              <a:rPr lang="en-US" dirty="0" smtClean="0"/>
              <a:t> </a:t>
            </a:r>
            <a:r>
              <a:rPr lang="en-US" dirty="0" err="1" smtClean="0"/>
              <a:t>er</a:t>
            </a:r>
            <a:r>
              <a:rPr lang="en-US" dirty="0" smtClean="0"/>
              <a:t> </a:t>
            </a:r>
            <a:r>
              <a:rPr lang="en-US" dirty="0" err="1" smtClean="0"/>
              <a:t>eigentlichen</a:t>
            </a:r>
            <a:r>
              <a:rPr lang="en-US" dirty="0" smtClean="0"/>
              <a:t> die </a:t>
            </a:r>
            <a:r>
              <a:rPr lang="en-US" dirty="0" err="1" smtClean="0"/>
              <a:t>Anderung</a:t>
            </a:r>
            <a:r>
              <a:rPr lang="en-US" dirty="0" smtClean="0"/>
              <a:t> </a:t>
            </a:r>
            <a:r>
              <a:rPr lang="en-US" dirty="0" err="1" smtClean="0"/>
              <a:t>speichert</a:t>
            </a:r>
            <a:endParaRPr lang="ru-RU" dirty="0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err="1" smtClean="0"/>
              <a:t>Unterschiedliche</a:t>
            </a:r>
            <a:r>
              <a:rPr lang="en-US" dirty="0" smtClean="0"/>
              <a:t> </a:t>
            </a:r>
            <a:r>
              <a:rPr lang="en-US" dirty="0" err="1" smtClean="0"/>
              <a:t>Implementierung</a:t>
            </a:r>
            <a:r>
              <a:rPr lang="en-US" dirty="0" smtClean="0"/>
              <a:t> in Web und App</a:t>
            </a:r>
          </a:p>
          <a:p>
            <a:r>
              <a:rPr lang="en-US" dirty="0" smtClean="0"/>
              <a:t>App: </a:t>
            </a:r>
            <a:r>
              <a:rPr lang="en-US" dirty="0" err="1" smtClean="0"/>
              <a:t>nicht</a:t>
            </a:r>
            <a:r>
              <a:rPr lang="en-US" dirty="0" smtClean="0"/>
              <a:t> </a:t>
            </a:r>
            <a:r>
              <a:rPr lang="en-US" dirty="0" err="1" smtClean="0"/>
              <a:t>einfach</a:t>
            </a:r>
            <a:r>
              <a:rPr lang="en-US" dirty="0" smtClean="0"/>
              <a:t> so die </a:t>
            </a:r>
            <a:r>
              <a:rPr lang="en-US" dirty="0" err="1" smtClean="0"/>
              <a:t>gespeicherte</a:t>
            </a:r>
            <a:r>
              <a:rPr lang="en-US" dirty="0" smtClean="0"/>
              <a:t> </a:t>
            </a:r>
            <a:r>
              <a:rPr lang="en-US" dirty="0" err="1" smtClean="0"/>
              <a:t>Suche</a:t>
            </a:r>
            <a:r>
              <a:rPr lang="en-US" dirty="0" smtClean="0"/>
              <a:t> </a:t>
            </a:r>
            <a:r>
              <a:rPr lang="en-US" dirty="0" err="1" smtClean="0"/>
              <a:t>ueberschreiben</a:t>
            </a:r>
            <a:r>
              <a:rPr lang="ru-RU" dirty="0" smtClean="0"/>
              <a:t> </a:t>
            </a:r>
            <a:r>
              <a:rPr lang="en-US" dirty="0" err="1" smtClean="0"/>
              <a:t>lassen</a:t>
            </a:r>
            <a:r>
              <a:rPr lang="en-US" dirty="0" smtClean="0"/>
              <a:t>. </a:t>
            </a:r>
          </a:p>
          <a:p>
            <a:pPr lvl="1"/>
            <a:r>
              <a:rPr lang="en-US" dirty="0" smtClean="0"/>
              <a:t>Den </a:t>
            </a:r>
            <a:r>
              <a:rPr lang="en-US" dirty="0" err="1" smtClean="0"/>
              <a:t>Namen</a:t>
            </a:r>
            <a:r>
              <a:rPr lang="en-US" dirty="0" smtClean="0"/>
              <a:t> </a:t>
            </a:r>
            <a:r>
              <a:rPr lang="en-US" dirty="0" err="1" smtClean="0"/>
              <a:t>automatisch</a:t>
            </a:r>
            <a:r>
              <a:rPr lang="en-US" dirty="0" smtClean="0"/>
              <a:t> </a:t>
            </a:r>
            <a:r>
              <a:rPr lang="en-US" dirty="0" err="1" smtClean="0"/>
              <a:t>anpassen</a:t>
            </a:r>
            <a:r>
              <a:rPr lang="en-US" dirty="0"/>
              <a:t> </a:t>
            </a:r>
            <a:r>
              <a:rPr lang="en-US" dirty="0" err="1" smtClean="0"/>
              <a:t>nach</a:t>
            </a:r>
            <a:r>
              <a:rPr lang="en-US" dirty="0" smtClean="0"/>
              <a:t> den </a:t>
            </a:r>
            <a:r>
              <a:rPr lang="en-US" dirty="0" err="1" smtClean="0"/>
              <a:t>neuen</a:t>
            </a:r>
            <a:r>
              <a:rPr lang="en-US" dirty="0" smtClean="0"/>
              <a:t> </a:t>
            </a:r>
            <a:r>
              <a:rPr lang="en-US" dirty="0" err="1" smtClean="0"/>
              <a:t>Filterkriterien</a:t>
            </a:r>
            <a:endParaRPr lang="en-US" dirty="0" smtClean="0"/>
          </a:p>
          <a:p>
            <a:pPr lvl="1"/>
            <a:r>
              <a:rPr lang="en-US" dirty="0" err="1" smtClean="0"/>
              <a:t>Anwender</a:t>
            </a:r>
            <a:r>
              <a:rPr lang="en-US" dirty="0" smtClean="0"/>
              <a:t> </a:t>
            </a:r>
            <a:r>
              <a:rPr lang="en-US" dirty="0" err="1" smtClean="0"/>
              <a:t>fragen</a:t>
            </a:r>
            <a:r>
              <a:rPr lang="en-US" dirty="0" smtClean="0"/>
              <a:t>, </a:t>
            </a:r>
            <a:r>
              <a:rPr lang="en-US" dirty="0" err="1" smtClean="0"/>
              <a:t>ob</a:t>
            </a:r>
            <a:r>
              <a:rPr lang="en-US" dirty="0" smtClean="0"/>
              <a:t> die </a:t>
            </a:r>
            <a:r>
              <a:rPr lang="en-US" dirty="0" err="1" smtClean="0"/>
              <a:t>Suche</a:t>
            </a:r>
            <a:r>
              <a:rPr lang="en-US" dirty="0" smtClean="0"/>
              <a:t> </a:t>
            </a:r>
            <a:r>
              <a:rPr lang="en-US" dirty="0" err="1" smtClean="0"/>
              <a:t>angepasst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soll</a:t>
            </a:r>
            <a:r>
              <a:rPr lang="en-US" dirty="0" smtClean="0"/>
              <a:t> </a:t>
            </a:r>
            <a:r>
              <a:rPr lang="en-US" dirty="0" err="1" smtClean="0"/>
              <a:t>oder</a:t>
            </a:r>
            <a:r>
              <a:rPr lang="en-US" dirty="0" smtClean="0"/>
              <a:t> </a:t>
            </a:r>
            <a:r>
              <a:rPr lang="en-US" dirty="0" err="1" smtClean="0"/>
              <a:t>ob</a:t>
            </a:r>
            <a:r>
              <a:rPr lang="en-US" dirty="0" smtClean="0"/>
              <a:t> </a:t>
            </a:r>
            <a:r>
              <a:rPr lang="en-US" dirty="0" err="1" smtClean="0"/>
              <a:t>eine</a:t>
            </a:r>
            <a:r>
              <a:rPr lang="en-US" dirty="0" smtClean="0"/>
              <a:t> </a:t>
            </a:r>
            <a:r>
              <a:rPr lang="en-US" dirty="0" err="1" smtClean="0"/>
              <a:t>neue</a:t>
            </a:r>
            <a:r>
              <a:rPr lang="en-US" dirty="0" smtClean="0"/>
              <a:t> </a:t>
            </a:r>
            <a:r>
              <a:rPr lang="en-US" dirty="0" err="1" smtClean="0"/>
              <a:t>angelegt</a:t>
            </a:r>
            <a:r>
              <a:rPr lang="en-US" dirty="0" smtClean="0"/>
              <a:t> </a:t>
            </a:r>
            <a:r>
              <a:rPr lang="en-US" dirty="0" err="1" smtClean="0"/>
              <a:t>werden</a:t>
            </a:r>
            <a:r>
              <a:rPr lang="en-US" dirty="0" smtClean="0"/>
              <a:t> </a:t>
            </a:r>
            <a:r>
              <a:rPr lang="en-US" dirty="0" err="1" smtClean="0"/>
              <a:t>soll</a:t>
            </a:r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7318467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006518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Plan</a:t>
            </a:r>
            <a:endParaRPr lang="ru-RU" dirty="0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738640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</p:spTree>
    <p:extLst>
      <p:ext uri="{BB962C8B-B14F-4D97-AF65-F5344CB8AC3E}">
        <p14:creationId xmlns:p14="http://schemas.microsoft.com/office/powerpoint/2010/main" val="18541110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Intuitiv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: Favorites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mit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Herzchen</a:t>
            </a: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 -&gt; Saved searches</a:t>
            </a:r>
          </a:p>
          <a:p>
            <a:endParaRPr lang="ru-RU" dirty="0"/>
          </a:p>
        </p:txBody>
      </p:sp>
      <p:pic>
        <p:nvPicPr>
          <p:cNvPr id="7" name="Изображение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82059" y="0"/>
            <a:ext cx="3857625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7430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Заголовок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Mögliche Anpassungen</a:t>
            </a:r>
            <a:endParaRPr lang="de-DE" dirty="0"/>
          </a:p>
        </p:txBody>
      </p:sp>
      <p:sp>
        <p:nvSpPr>
          <p:cNvPr id="6" name="Текст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87781938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438977" y="1824590"/>
            <a:ext cx="3024897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Icon fürs Speichern expliziter, sichtbarer</a:t>
            </a:r>
            <a:r>
              <a:rPr lang="ru-RU" sz="2400" dirty="0" smtClean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machen</a:t>
            </a:r>
            <a:endParaRPr lang="de-DE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endParaRPr lang="de-DE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Anwender direkt ansprechen</a:t>
            </a:r>
            <a:endParaRPr lang="de-DE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5614" y="0"/>
            <a:ext cx="3857625" cy="6858000"/>
          </a:xfrm>
          <a:prstGeom prst="rect">
            <a:avLst/>
          </a:prstGeom>
        </p:spPr>
      </p:pic>
      <p:pic>
        <p:nvPicPr>
          <p:cNvPr id="13" name="Изображение 1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9612" y="0"/>
            <a:ext cx="3857625" cy="6858000"/>
          </a:xfrm>
          <a:prstGeom prst="rect">
            <a:avLst/>
          </a:prstGeom>
        </p:spPr>
      </p:pic>
      <p:sp>
        <p:nvSpPr>
          <p:cNvPr id="14" name="Прямоугольник 13"/>
          <p:cNvSpPr/>
          <p:nvPr/>
        </p:nvSpPr>
        <p:spPr>
          <a:xfrm>
            <a:off x="3523129" y="201706"/>
            <a:ext cx="560110" cy="53788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5" name="Прямоугольник 14"/>
          <p:cNvSpPr/>
          <p:nvPr/>
        </p:nvSpPr>
        <p:spPr>
          <a:xfrm>
            <a:off x="8906436" y="5543917"/>
            <a:ext cx="1662952" cy="72241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6313488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Name anders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erzeugen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, um die Doppelheiten zu vermeiden</a:t>
            </a:r>
          </a:p>
          <a:p>
            <a:pPr marL="0" indent="0" algn="ctr">
              <a:buNone/>
            </a:pPr>
            <a:endParaRPr lang="de-DE" sz="2400" dirty="0" smtClean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de-DE" sz="2400" dirty="0" err="1" smtClean="0">
                <a:latin typeface="Arial" charset="0"/>
                <a:ea typeface="Arial" charset="0"/>
                <a:cs typeface="Arial" charset="0"/>
              </a:rPr>
              <a:t>Notification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-Einstellung erläutern: soll im Handy aktiviert sein</a:t>
            </a:r>
          </a:p>
          <a:p>
            <a:pPr marL="0" indent="0" algn="ctr">
              <a:buNone/>
            </a:pPr>
            <a:endParaRPr lang="de-DE" sz="2400" dirty="0">
              <a:latin typeface="Arial" charset="0"/>
              <a:ea typeface="Arial" charset="0"/>
              <a:cs typeface="Arial" charset="0"/>
            </a:endParaRPr>
          </a:p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Vorauswahl von </a:t>
            </a:r>
            <a:r>
              <a:rPr lang="de-DE" sz="2400" dirty="0" err="1" smtClean="0">
                <a:latin typeface="Arial" charset="0"/>
                <a:ea typeface="Arial" charset="0"/>
                <a:cs typeface="Arial" charset="0"/>
              </a:rPr>
              <a:t>Notifacation</a:t>
            </a:r>
            <a:endParaRPr lang="de-DE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7" name="Изображение 1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0222" y="0"/>
            <a:ext cx="3857625" cy="6858000"/>
          </a:xfrm>
          <a:prstGeom prst="rect">
            <a:avLst/>
          </a:prstGeom>
        </p:spPr>
      </p:pic>
      <p:sp>
        <p:nvSpPr>
          <p:cNvPr id="16" name="Прямоугольник 15"/>
          <p:cNvSpPr/>
          <p:nvPr/>
        </p:nvSpPr>
        <p:spPr>
          <a:xfrm>
            <a:off x="1277471" y="2962082"/>
            <a:ext cx="3509682" cy="534153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8" name="Прямоугольник 17"/>
          <p:cNvSpPr/>
          <p:nvPr/>
        </p:nvSpPr>
        <p:spPr>
          <a:xfrm>
            <a:off x="4101353" y="4001294"/>
            <a:ext cx="591672" cy="7589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85344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241796" y="2506662"/>
            <a:ext cx="3527612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Toast-Message anzeigen</a:t>
            </a:r>
            <a:r>
              <a:rPr lang="ru-RU" sz="2400" dirty="0" smtClean="0">
                <a:latin typeface="Arial" charset="0"/>
                <a:ea typeface="Arial" charset="0"/>
                <a:cs typeface="Arial" charset="0"/>
              </a:rPr>
              <a:t>: 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die Suche</a:t>
            </a:r>
            <a:r>
              <a:rPr lang="ru-RU" sz="2400" dirty="0">
                <a:latin typeface="Arial" charset="0"/>
                <a:ea typeface="Arial" charset="0"/>
                <a:cs typeface="Arial" charset="0"/>
              </a:rPr>
              <a:t> </a:t>
            </a:r>
            <a:r>
              <a:rPr lang="en-US" sz="2400" dirty="0" err="1" smtClean="0">
                <a:latin typeface="Arial" charset="0"/>
                <a:ea typeface="Arial" charset="0"/>
                <a:cs typeface="Arial" charset="0"/>
              </a:rPr>
              <a:t>wurde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 gespeichert</a:t>
            </a:r>
            <a:endParaRPr lang="de-DE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0" name="Изображение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48" y="0"/>
            <a:ext cx="3857625" cy="6858000"/>
          </a:xfrm>
          <a:prstGeom prst="rect">
            <a:avLst/>
          </a:prstGeom>
        </p:spPr>
      </p:pic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69410" y="0"/>
            <a:ext cx="3857625" cy="6858000"/>
          </a:xfrm>
          <a:prstGeom prst="rect">
            <a:avLst/>
          </a:prstGeom>
        </p:spPr>
      </p:pic>
      <p:sp>
        <p:nvSpPr>
          <p:cNvPr id="12" name="Прямоугольник 11"/>
          <p:cNvSpPr/>
          <p:nvPr/>
        </p:nvSpPr>
        <p:spPr>
          <a:xfrm>
            <a:off x="7769409" y="6400800"/>
            <a:ext cx="3857625" cy="457200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3" name="Прямоугольник 12"/>
          <p:cNvSpPr/>
          <p:nvPr/>
        </p:nvSpPr>
        <p:spPr>
          <a:xfrm>
            <a:off x="874058" y="138953"/>
            <a:ext cx="1936376" cy="21067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9374569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481652" y="2215589"/>
            <a:ext cx="3433482" cy="4351338"/>
          </a:xfrm>
        </p:spPr>
        <p:txBody>
          <a:bodyPr>
            <a:normAutofit/>
          </a:bodyPr>
          <a:lstStyle/>
          <a:p>
            <a:pPr marL="0" indent="0" algn="ctr">
              <a:buNone/>
            </a:pPr>
            <a:r>
              <a:rPr lang="en-US" sz="2400" dirty="0" smtClean="0">
                <a:latin typeface="Arial" charset="0"/>
                <a:ea typeface="Arial" charset="0"/>
                <a:cs typeface="Arial" charset="0"/>
              </a:rPr>
              <a:t>A</a:t>
            </a:r>
            <a:r>
              <a:rPr lang="de-DE" sz="2400" dirty="0" err="1" smtClean="0">
                <a:latin typeface="Arial" charset="0"/>
                <a:ea typeface="Arial" charset="0"/>
                <a:cs typeface="Arial" charset="0"/>
              </a:rPr>
              <a:t>bweichendes</a:t>
            </a:r>
            <a:r>
              <a:rPr lang="de-DE" sz="2400" dirty="0" smtClean="0">
                <a:latin typeface="Arial" charset="0"/>
                <a:ea typeface="Arial" charset="0"/>
                <a:cs typeface="Arial" charset="0"/>
              </a:rPr>
              <a:t> Icon im Falle eine gespeicherte Suche wird benutzt</a:t>
            </a:r>
            <a:endParaRPr lang="de-DE" sz="2400" dirty="0">
              <a:latin typeface="Arial" charset="0"/>
              <a:ea typeface="Arial" charset="0"/>
              <a:cs typeface="Arial" charset="0"/>
            </a:endParaRPr>
          </a:p>
        </p:txBody>
      </p:sp>
      <p:pic>
        <p:nvPicPr>
          <p:cNvPr id="11" name="Изображение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764" y="0"/>
            <a:ext cx="3857625" cy="6858000"/>
          </a:xfrm>
          <a:prstGeom prst="rect">
            <a:avLst/>
          </a:prstGeom>
        </p:spPr>
      </p:pic>
      <p:pic>
        <p:nvPicPr>
          <p:cNvPr id="12" name="Изображение 1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98398" y="0"/>
            <a:ext cx="3857625" cy="6858000"/>
          </a:xfrm>
          <a:prstGeom prst="rect">
            <a:avLst/>
          </a:prstGeom>
          <a:ln>
            <a:noFill/>
          </a:ln>
          <a:effectLst>
            <a:glow>
              <a:schemeClr val="accent1"/>
            </a:glow>
          </a:effectLst>
        </p:spPr>
      </p:pic>
      <p:sp>
        <p:nvSpPr>
          <p:cNvPr id="13" name="Прямоугольник 12"/>
          <p:cNvSpPr/>
          <p:nvPr/>
        </p:nvSpPr>
        <p:spPr>
          <a:xfrm>
            <a:off x="10868491" y="227013"/>
            <a:ext cx="581213" cy="49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  <p:sp>
        <p:nvSpPr>
          <p:cNvPr id="14" name="Прямоугольник 13"/>
          <p:cNvSpPr/>
          <p:nvPr/>
        </p:nvSpPr>
        <p:spPr>
          <a:xfrm>
            <a:off x="3724834" y="227013"/>
            <a:ext cx="573555" cy="499128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 b="1" dirty="0">
              <a:ln w="22225">
                <a:solidFill>
                  <a:schemeClr val="accent4">
                    <a:lumMod val="50000"/>
                  </a:schemeClr>
                </a:solidFill>
                <a:prstDash val="solid"/>
              </a:ln>
              <a:solidFill>
                <a:schemeClr val="accent2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52078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Display of notification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540057280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708</TotalTime>
  <Words>154</Words>
  <Application>Microsoft Macintosh PowerPoint</Application>
  <PresentationFormat>Широкоэкранный</PresentationFormat>
  <Paragraphs>29</Paragraphs>
  <Slides>16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16</vt:i4>
      </vt:variant>
    </vt:vector>
  </HeadingPairs>
  <TitlesOfParts>
    <vt:vector size="20" baseType="lpstr">
      <vt:lpstr>Calibri</vt:lpstr>
      <vt:lpstr>Calibri Light</vt:lpstr>
      <vt:lpstr>Arial</vt:lpstr>
      <vt:lpstr>Тема Office</vt:lpstr>
      <vt:lpstr>Презентация PowerPoint</vt:lpstr>
      <vt:lpstr>Презентация PowerPoint</vt:lpstr>
      <vt:lpstr>Презентация PowerPoint</vt:lpstr>
      <vt:lpstr>Mögliche Anpassungen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UI</vt:lpstr>
      <vt:lpstr>Презентация PowerPoint</vt:lpstr>
      <vt:lpstr>Презентация PowerPoint</vt:lpstr>
      <vt:lpstr>Презентация PowerPoint</vt:lpstr>
      <vt:lpstr>Plan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Marina Ustinova</dc:creator>
  <cp:lastModifiedBy>Marina Ustinova</cp:lastModifiedBy>
  <cp:revision>17</cp:revision>
  <dcterms:created xsi:type="dcterms:W3CDTF">2018-11-29T08:11:21Z</dcterms:created>
  <dcterms:modified xsi:type="dcterms:W3CDTF">2018-11-29T19:59:29Z</dcterms:modified>
</cp:coreProperties>
</file>

<file path=docProps/thumbnail.jpeg>
</file>